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84C6E9-64C1-4745-A1CF-98E3E64ECC94}" type="datetimeFigureOut">
              <a:rPr lang="ru-RU" smtClean="0"/>
              <a:t>25.11.2015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713738-EA6D-4CEB-BD8F-7B6E24E2CD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20491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84C6E9-64C1-4745-A1CF-98E3E64ECC94}" type="datetimeFigureOut">
              <a:rPr lang="ru-RU" smtClean="0"/>
              <a:t>25.11.2015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713738-EA6D-4CEB-BD8F-7B6E24E2CD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90123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84C6E9-64C1-4745-A1CF-98E3E64ECC94}" type="datetimeFigureOut">
              <a:rPr lang="ru-RU" smtClean="0"/>
              <a:t>25.11.2015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713738-EA6D-4CEB-BD8F-7B6E24E2CD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39494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84C6E9-64C1-4745-A1CF-98E3E64ECC94}" type="datetimeFigureOut">
              <a:rPr lang="ru-RU" smtClean="0"/>
              <a:t>25.11.2015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713738-EA6D-4CEB-BD8F-7B6E24E2CD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95147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84C6E9-64C1-4745-A1CF-98E3E64ECC94}" type="datetimeFigureOut">
              <a:rPr lang="ru-RU" smtClean="0"/>
              <a:t>25.11.2015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713738-EA6D-4CEB-BD8F-7B6E24E2CD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06236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84C6E9-64C1-4745-A1CF-98E3E64ECC94}" type="datetimeFigureOut">
              <a:rPr lang="ru-RU" smtClean="0"/>
              <a:t>25.11.2015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713738-EA6D-4CEB-BD8F-7B6E24E2CD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607278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84C6E9-64C1-4745-A1CF-98E3E64ECC94}" type="datetimeFigureOut">
              <a:rPr lang="ru-RU" smtClean="0"/>
              <a:t>25.11.2015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713738-EA6D-4CEB-BD8F-7B6E24E2CD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366040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84C6E9-64C1-4745-A1CF-98E3E64ECC94}" type="datetimeFigureOut">
              <a:rPr lang="ru-RU" smtClean="0"/>
              <a:t>25.11.2015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713738-EA6D-4CEB-BD8F-7B6E24E2CD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77567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84C6E9-64C1-4745-A1CF-98E3E64ECC94}" type="datetimeFigureOut">
              <a:rPr lang="ru-RU" smtClean="0"/>
              <a:t>25.11.2015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713738-EA6D-4CEB-BD8F-7B6E24E2CD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06856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84C6E9-64C1-4745-A1CF-98E3E64ECC94}" type="datetimeFigureOut">
              <a:rPr lang="ru-RU" smtClean="0"/>
              <a:t>25.11.2015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713738-EA6D-4CEB-BD8F-7B6E24E2CD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05405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84C6E9-64C1-4745-A1CF-98E3E64ECC94}" type="datetimeFigureOut">
              <a:rPr lang="ru-RU" smtClean="0"/>
              <a:t>25.11.2015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713738-EA6D-4CEB-BD8F-7B6E24E2CD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29611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84C6E9-64C1-4745-A1CF-98E3E64ECC94}" type="datetimeFigureOut">
              <a:rPr lang="ru-RU" smtClean="0"/>
              <a:t>25.11.2015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713738-EA6D-4CEB-BD8F-7B6E24E2CD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82621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79286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5407746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1560" y="1628800"/>
            <a:ext cx="8229600" cy="4525963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545213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634704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43999" cy="65253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553575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716570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711988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404664"/>
            <a:ext cx="8496944" cy="61206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777699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25252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7099177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4500" y="1"/>
            <a:ext cx="5715000" cy="6857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6796963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7744794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63</TotalTime>
  <Words>0</Words>
  <Application>Microsoft Office PowerPoint</Application>
  <PresentationFormat>Экран (4:3)</PresentationFormat>
  <Paragraphs>0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Директор школы</dc:creator>
  <cp:lastModifiedBy>Директор школы</cp:lastModifiedBy>
  <cp:revision>5</cp:revision>
  <dcterms:created xsi:type="dcterms:W3CDTF">2015-11-25T05:39:51Z</dcterms:created>
  <dcterms:modified xsi:type="dcterms:W3CDTF">2015-11-25T06:59:53Z</dcterms:modified>
</cp:coreProperties>
</file>